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80" r:id="rId2"/>
  </p:sldMasterIdLst>
  <p:sldIdLst>
    <p:sldId id="256" r:id="rId3"/>
    <p:sldId id="257" r:id="rId4"/>
    <p:sldId id="263" r:id="rId5"/>
    <p:sldId id="258" r:id="rId6"/>
    <p:sldId id="259" r:id="rId7"/>
    <p:sldId id="261" r:id="rId8"/>
    <p:sldId id="262" r:id="rId9"/>
    <p:sldId id="260" r:id="rId10"/>
    <p:sldId id="264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120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5158"/>
      </p:ext>
    </p:extLst>
  </p:cSld>
  <p:clrMapOvr>
    <a:masterClrMapping/>
  </p:clrMapOvr>
  <p:transition spd="slow" advTm="6612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95351"/>
      </p:ext>
    </p:extLst>
  </p:cSld>
  <p:clrMapOvr>
    <a:masterClrMapping/>
  </p:clrMapOvr>
  <p:transition spd="slow" advTm="6612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42543"/>
      </p:ext>
    </p:extLst>
  </p:cSld>
  <p:clrMapOvr>
    <a:masterClrMapping/>
  </p:clrMapOvr>
  <p:transition spd="slow" advTm="6612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56803"/>
      </p:ext>
    </p:extLst>
  </p:cSld>
  <p:clrMapOvr>
    <a:masterClrMapping/>
  </p:clrMapOvr>
  <p:transition spd="slow" advTm="6612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609705"/>
      </p:ext>
    </p:extLst>
  </p:cSld>
  <p:clrMapOvr>
    <a:masterClrMapping/>
  </p:clrMapOvr>
  <p:transition spd="slow" advTm="6612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18121"/>
      </p:ext>
    </p:extLst>
  </p:cSld>
  <p:clrMapOvr>
    <a:masterClrMapping/>
  </p:clrMapOvr>
  <p:transition spd="slow" advTm="6612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79232"/>
      </p:ext>
    </p:extLst>
  </p:cSld>
  <p:clrMapOvr>
    <a:masterClrMapping/>
  </p:clrMapOvr>
  <p:transition spd="slow" advTm="6612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18236"/>
      </p:ext>
    </p:extLst>
  </p:cSld>
  <p:clrMapOvr>
    <a:masterClrMapping/>
  </p:clrMapOvr>
  <p:transition spd="slow" advTm="6612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47372"/>
      </p:ext>
    </p:extLst>
  </p:cSld>
  <p:clrMapOvr>
    <a:masterClrMapping/>
  </p:clrMapOvr>
  <p:transition spd="slow" advTm="6612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0164"/>
      </p:ext>
    </p:extLst>
  </p:cSld>
  <p:clrMapOvr>
    <a:masterClrMapping/>
  </p:clrMapOvr>
  <p:transition spd="slow" advTm="6612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45406"/>
      </p:ext>
    </p:extLst>
  </p:cSld>
  <p:clrMapOvr>
    <a:masterClrMapping/>
  </p:clrMapOvr>
  <p:transition spd="slow" advTm="6612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70836"/>
      </p:ext>
    </p:extLst>
  </p:cSld>
  <p:clrMapOvr>
    <a:masterClrMapping/>
  </p:clrMapOvr>
  <p:transition spd="slow" advTm="6612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93926"/>
      </p:ext>
    </p:extLst>
  </p:cSld>
  <p:clrMapOvr>
    <a:masterClrMapping/>
  </p:clrMapOvr>
  <p:transition spd="slow" advTm="6612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05265"/>
      </p:ext>
    </p:extLst>
  </p:cSld>
  <p:clrMapOvr>
    <a:masterClrMapping/>
  </p:clrMapOvr>
  <p:transition spd="slow" advTm="6612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06645"/>
      </p:ext>
    </p:extLst>
  </p:cSld>
  <p:clrMapOvr>
    <a:masterClrMapping/>
  </p:clrMapOvr>
  <p:transition spd="slow" advTm="6612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67444"/>
      </p:ext>
    </p:extLst>
  </p:cSld>
  <p:clrMapOvr>
    <a:masterClrMapping/>
  </p:clrMapOvr>
  <p:transition spd="slow" advTm="6612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4363214"/>
      </p:ext>
    </p:extLst>
  </p:cSld>
  <p:clrMapOvr>
    <a:masterClrMapping/>
  </p:clrMapOvr>
  <p:transition spd="slow" advTm="6612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75656"/>
      </p:ext>
    </p:extLst>
  </p:cSld>
  <p:clrMapOvr>
    <a:masterClrMapping/>
  </p:clrMapOvr>
  <p:transition spd="slow" advTm="6612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7043036"/>
      </p:ext>
    </p:extLst>
  </p:cSld>
  <p:clrMapOvr>
    <a:masterClrMapping/>
  </p:clrMapOvr>
  <p:transition spd="slow" advTm="6612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36330"/>
      </p:ext>
    </p:extLst>
  </p:cSld>
  <p:clrMapOvr>
    <a:masterClrMapping/>
  </p:clrMapOvr>
  <p:transition spd="slow" advTm="6612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90365"/>
      </p:ext>
    </p:extLst>
  </p:cSld>
  <p:clrMapOvr>
    <a:masterClrMapping/>
  </p:clrMapOvr>
  <p:transition spd="slow" advTm="6612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67670"/>
      </p:ext>
    </p:extLst>
  </p:cSld>
  <p:clrMapOvr>
    <a:masterClrMapping/>
  </p:clrMapOvr>
  <p:transition spd="slow" advTm="6612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0234"/>
      </p:ext>
    </p:extLst>
  </p:cSld>
  <p:clrMapOvr>
    <a:masterClrMapping/>
  </p:clrMapOvr>
  <p:transition spd="slow" advTm="6612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35433"/>
      </p:ext>
    </p:extLst>
  </p:cSld>
  <p:clrMapOvr>
    <a:masterClrMapping/>
  </p:clrMapOvr>
  <p:transition spd="slow" advTm="6612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22925"/>
      </p:ext>
    </p:extLst>
  </p:cSld>
  <p:clrMapOvr>
    <a:masterClrMapping/>
  </p:clrMapOvr>
  <p:transition spd="slow" advTm="6612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69653"/>
      </p:ext>
    </p:extLst>
  </p:cSld>
  <p:clrMapOvr>
    <a:masterClrMapping/>
  </p:clrMapOvr>
  <p:transition spd="slow" advTm="6612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68603"/>
      </p:ext>
    </p:extLst>
  </p:cSld>
  <p:clrMapOvr>
    <a:masterClrMapping/>
  </p:clrMapOvr>
  <p:transition spd="slow" advTm="6612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60344"/>
      </p:ext>
    </p:extLst>
  </p:cSld>
  <p:clrMapOvr>
    <a:masterClrMapping/>
  </p:clrMapOvr>
  <p:transition spd="slow" advTm="6612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33803"/>
      </p:ext>
    </p:extLst>
  </p:cSld>
  <p:clrMapOvr>
    <a:masterClrMapping/>
  </p:clrMapOvr>
  <p:transition spd="slow" advTm="6612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8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19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20" r:id="rId12"/>
  </p:sldLayoutIdLst>
  <p:transition spd="slow" advTm="6612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C04E684-10F4-4CC3-A0B9-F03AA7BE37C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83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ransition spd="slow" advTm="6612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.docx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4.png"/><Relationship Id="rId12" Type="http://schemas.openxmlformats.org/officeDocument/2006/relationships/image" Target="../media/image15.jpeg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11" Type="http://schemas.openxmlformats.org/officeDocument/2006/relationships/image" Target="../media/image10.emf"/><Relationship Id="rId5" Type="http://schemas.openxmlformats.org/officeDocument/2006/relationships/image" Target="../media/image12.jpeg"/><Relationship Id="rId10" Type="http://schemas.openxmlformats.org/officeDocument/2006/relationships/package" Target="../embeddings/Microsoft_Word_Document1.docx"/><Relationship Id="rId4" Type="http://schemas.openxmlformats.org/officeDocument/2006/relationships/image" Target="../media/image11.jpeg"/><Relationship Id="rId9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8B6AFD-75C3-4B55-9C62-D51C65F674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03357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A896C35-70FA-442B-B04A-472E119A1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713259"/>
            <a:ext cx="5257800" cy="1122770"/>
          </a:xfrm>
        </p:spPr>
        <p:txBody>
          <a:bodyPr anchor="b">
            <a:normAutofit/>
          </a:bodyPr>
          <a:lstStyle/>
          <a:p>
            <a:r>
              <a:rPr lang="it-IT" sz="4400" dirty="0">
                <a:solidFill>
                  <a:schemeClr val="accent2">
                    <a:lumMod val="75000"/>
                  </a:schemeClr>
                </a:solidFill>
              </a:rPr>
              <a:t>Buona Pasqua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CEA913E-7765-480D-B301-C5D6FADC1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961615"/>
            <a:ext cx="5147960" cy="1277670"/>
          </a:xfrm>
        </p:spPr>
        <p:txBody>
          <a:bodyPr>
            <a:normAutofit/>
          </a:bodyPr>
          <a:lstStyle/>
          <a:p>
            <a:pPr algn="ctr"/>
            <a:r>
              <a:rPr lang="it-IT" sz="1800" b="1" dirty="0">
                <a:solidFill>
                  <a:schemeClr val="accent2">
                    <a:lumMod val="75000"/>
                  </a:schemeClr>
                </a:solidFill>
                <a:latin typeface="Goudy Old Style" panose="02020502050305020303" pitchFamily="18" charset="0"/>
              </a:rPr>
              <a:t>Classi 5 Scuola Primaria</a:t>
            </a:r>
          </a:p>
          <a:p>
            <a:pPr algn="ctr"/>
            <a:r>
              <a:rPr lang="it-IT" sz="1800" b="1" dirty="0">
                <a:solidFill>
                  <a:schemeClr val="accent2">
                    <a:lumMod val="75000"/>
                  </a:schemeClr>
                </a:solidFill>
                <a:latin typeface="Goudy Old Style" panose="02020502050305020303" pitchFamily="18" charset="0"/>
              </a:rPr>
              <a:t>Principe di Piemonte</a:t>
            </a:r>
          </a:p>
          <a:p>
            <a:pPr algn="ctr"/>
            <a:r>
              <a:rPr lang="it-IT" sz="1800" b="1" dirty="0">
                <a:solidFill>
                  <a:schemeClr val="accent2">
                    <a:lumMod val="75000"/>
                  </a:schemeClr>
                </a:solidFill>
                <a:latin typeface="Goudy Old Style" panose="02020502050305020303" pitchFamily="18" charset="0"/>
              </a:rPr>
              <a:t> Aprile 2020</a:t>
            </a:r>
          </a:p>
        </p:txBody>
      </p:sp>
      <p:pic>
        <p:nvPicPr>
          <p:cNvPr id="8" name="Andra_tutto_bene_questa_vita_ci_appartiene_Pop_AP">
            <a:hlinkClick r:id="" action="ppaction://media"/>
            <a:extLst>
              <a:ext uri="{FF2B5EF4-FFF2-40B4-BE49-F238E27FC236}">
                <a16:creationId xmlns:a16="http://schemas.microsoft.com/office/drawing/2014/main" id="{20E42415-7EA4-459A-9022-9E515C1068F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8440" y="5611091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7202093"/>
      </p:ext>
    </p:extLst>
  </p:cSld>
  <p:clrMapOvr>
    <a:masterClrMapping/>
  </p:clrMapOvr>
  <p:transition spd="slow" advTm="661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266" objId="5"/>
        <p14:stopEvt time="6612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895D1A-FC0D-4DF8-A44C-1DFB94D06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3387"/>
            <a:ext cx="10515600" cy="55788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i="1" dirty="0">
                <a:solidFill>
                  <a:schemeClr val="accent2">
                    <a:lumMod val="75000"/>
                  </a:schemeClr>
                </a:solidFill>
              </a:rPr>
              <a:t>I bambini delle classi quinta della </a:t>
            </a:r>
          </a:p>
          <a:p>
            <a:pPr marL="0" indent="0" algn="ctr">
              <a:buNone/>
            </a:pPr>
            <a:r>
              <a:rPr lang="it-IT" sz="3600" i="1" dirty="0">
                <a:solidFill>
                  <a:schemeClr val="accent2">
                    <a:lumMod val="75000"/>
                  </a:schemeClr>
                </a:solidFill>
              </a:rPr>
              <a:t>scuola primaria Principe di Piemonte vogliono augurare a tutti una Santa Pasqua</a:t>
            </a:r>
          </a:p>
          <a:p>
            <a:pPr marL="0" indent="0">
              <a:buNone/>
            </a:pPr>
            <a:endParaRPr lang="it-IT" sz="3600" i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E475D6A-EBE0-4239-8319-F79658D659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1247" y="4196176"/>
            <a:ext cx="1810966" cy="25315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8782700"/>
      </p:ext>
    </p:extLst>
  </p:cSld>
  <p:clrMapOvr>
    <a:masterClrMapping/>
  </p:clrMapOvr>
  <p:transition spd="slow" advClick="0" advTm="661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'appello di Gigi Proietti ai nonni d'Italia: &quot;Siamo d'esempio ...">
            <a:extLst>
              <a:ext uri="{FF2B5EF4-FFF2-40B4-BE49-F238E27FC236}">
                <a16:creationId xmlns:a16="http://schemas.microsoft.com/office/drawing/2014/main" id="{EAD9C264-81EB-42B6-AF66-D14ED8BE60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9214" y="595436"/>
            <a:ext cx="21907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me">
            <a:extLst>
              <a:ext uri="{FF2B5EF4-FFF2-40B4-BE49-F238E27FC236}">
                <a16:creationId xmlns:a16="http://schemas.microsoft.com/office/drawing/2014/main" id="{96AE820E-45D0-4695-8183-1B68AA0DC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82887">
            <a:off x="821827" y="733549"/>
            <a:ext cx="159067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me ne &quot;La finestra sul cortile&quot; riscopro il mio vicinato. Milano ...">
            <a:extLst>
              <a:ext uri="{FF2B5EF4-FFF2-40B4-BE49-F238E27FC236}">
                <a16:creationId xmlns:a16="http://schemas.microsoft.com/office/drawing/2014/main" id="{47DDE325-7916-4998-89DE-11826238F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299" y="4176591"/>
            <a:ext cx="3340712" cy="222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ranco Rivolli disegno simbolo della lotta al coronavirus: &quot;L'ho ...">
            <a:extLst>
              <a:ext uri="{FF2B5EF4-FFF2-40B4-BE49-F238E27FC236}">
                <a16:creationId xmlns:a16="http://schemas.microsoft.com/office/drawing/2014/main" id="{CC22CB9D-3DC9-4CBB-80E1-8A2F3B263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5496" y="1583635"/>
            <a:ext cx="2952584" cy="369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oronavirus, a Napoli la tombola scostumata sul balcone di Gino ...">
            <a:extLst>
              <a:ext uri="{FF2B5EF4-FFF2-40B4-BE49-F238E27FC236}">
                <a16:creationId xmlns:a16="http://schemas.microsoft.com/office/drawing/2014/main" id="{FA70165B-FAD2-422C-8DE8-6B99475C6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777" y="3683213"/>
            <a:ext cx="2952751" cy="228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2317D6A-052F-40A0-91EA-EFE011151918}"/>
              </a:ext>
            </a:extLst>
          </p:cNvPr>
          <p:cNvSpPr txBox="1"/>
          <p:nvPr/>
        </p:nvSpPr>
        <p:spPr>
          <a:xfrm>
            <a:off x="3802528" y="349857"/>
            <a:ext cx="4609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L’Italia resiste e non si arrende.</a:t>
            </a:r>
          </a:p>
        </p:txBody>
      </p:sp>
    </p:spTree>
    <p:extLst>
      <p:ext uri="{BB962C8B-B14F-4D97-AF65-F5344CB8AC3E}">
        <p14:creationId xmlns:p14="http://schemas.microsoft.com/office/powerpoint/2010/main" val="347160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612">
        <p:circle/>
      </p:transition>
    </mc:Choice>
    <mc:Fallback xmlns="">
      <p:transition spd="slow" advTm="661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E45C59A8-DF56-4760-83AF-D40B31FC21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59526">
            <a:off x="2372133" y="782199"/>
            <a:ext cx="1569293" cy="2097382"/>
          </a:xfrm>
          <a:prstGeom prst="rect">
            <a:avLst/>
          </a:prstGeom>
        </p:spPr>
      </p:pic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9C56A02-ED5F-432C-A924-CF45BC3A5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664570">
            <a:off x="-49629" y="1642534"/>
            <a:ext cx="2738888" cy="1842631"/>
          </a:xfr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F30194C-4A12-447A-9AED-87BCC7AAE8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8617" y="998097"/>
            <a:ext cx="1982965" cy="279306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3A40771-5C0D-400A-A9AD-A60BE3E498C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0287" y="4000913"/>
            <a:ext cx="3908442" cy="2666466"/>
          </a:xfrm>
          <a:prstGeom prst="rect">
            <a:avLst/>
          </a:prstGeom>
        </p:spPr>
      </p:pic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1204DEFE-0110-43BD-9369-9E2F785261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436460"/>
              </p:ext>
            </p:extLst>
          </p:nvPr>
        </p:nvGraphicFramePr>
        <p:xfrm>
          <a:off x="9070704" y="107216"/>
          <a:ext cx="3267991" cy="2757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8" imgW="6121400" imgH="5165299" progId="Word.Document.12">
                  <p:embed/>
                </p:oleObj>
              </mc:Choice>
              <mc:Fallback>
                <p:oleObj name="Document" r:id="rId8" imgW="6121400" imgH="5165299" progId="Word.Document.12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1204DEFE-0110-43BD-9369-9E2F785261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070704" y="107216"/>
                        <a:ext cx="3267991" cy="2757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Segnaposto contenuto 3">
            <a:extLst>
              <a:ext uri="{FF2B5EF4-FFF2-40B4-BE49-F238E27FC236}">
                <a16:creationId xmlns:a16="http://schemas.microsoft.com/office/drawing/2014/main" id="{5DA58D4E-558C-485A-A901-65643B5024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922169"/>
              </p:ext>
            </p:extLst>
          </p:nvPr>
        </p:nvGraphicFramePr>
        <p:xfrm>
          <a:off x="128768" y="4319081"/>
          <a:ext cx="1915015" cy="2431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10" imgW="6121400" imgH="7774953" progId="Word.Document.12">
                  <p:embed/>
                </p:oleObj>
              </mc:Choice>
              <mc:Fallback>
                <p:oleObj name="Document" r:id="rId10" imgW="6121400" imgH="7774953" progId="Word.Document.12">
                  <p:embed/>
                  <p:pic>
                    <p:nvPicPr>
                      <p:cNvPr id="13" name="Segnaposto contenuto 3">
                        <a:extLst>
                          <a:ext uri="{FF2B5EF4-FFF2-40B4-BE49-F238E27FC236}">
                            <a16:creationId xmlns:a16="http://schemas.microsoft.com/office/drawing/2014/main" id="{5DA58D4E-558C-485A-A901-65643B5024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8768" y="4319081"/>
                        <a:ext cx="1915015" cy="2431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utoShape 6">
            <a:extLst>
              <a:ext uri="{FF2B5EF4-FFF2-40B4-BE49-F238E27FC236}">
                <a16:creationId xmlns:a16="http://schemas.microsoft.com/office/drawing/2014/main" id="{5FA2F13E-9727-4BF6-82E1-086580A9C5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83E6EBA8-3160-415D-B65F-E85AAFDFE39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60639">
            <a:off x="9287426" y="3568103"/>
            <a:ext cx="2195616" cy="2555527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38130609"/>
      </p:ext>
    </p:extLst>
  </p:cSld>
  <p:clrMapOvr>
    <a:masterClrMapping/>
  </p:clrMapOvr>
  <p:transition spd="slow" advTm="661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EA9B08C8-CBC6-4664-BEF9-38B68A8F38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00863">
            <a:off x="1238398" y="3800345"/>
            <a:ext cx="1777816" cy="2370421"/>
          </a:xfr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3692607-31D9-4F16-A0F8-748426D4F0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5179">
            <a:off x="639139" y="934293"/>
            <a:ext cx="2430324" cy="182243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4885507C-CEE0-45C5-9FE7-EED757046B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17832">
            <a:off x="9573182" y="498925"/>
            <a:ext cx="1778970" cy="237196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4AE8A598-43B5-42AA-9C06-250672B27A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596" y="1390417"/>
            <a:ext cx="3334635" cy="4446179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052B6436-3A3E-4656-953E-B37FBA49A9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532500">
            <a:off x="9208823" y="3943883"/>
            <a:ext cx="1810772" cy="24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5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612"/>
    </mc:Choice>
    <mc:Fallback xmlns="">
      <p:transition advTm="66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1899327-DDD1-4EAD-BD90-FBAC1CE9A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2347" y="1717855"/>
            <a:ext cx="2036503" cy="1711145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6800296-A479-433A-A6A5-F645155A0E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95220">
            <a:off x="8406095" y="980607"/>
            <a:ext cx="3208909" cy="147449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78D086F-94BE-43D2-832C-BF342D174E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94362">
            <a:off x="731895" y="996792"/>
            <a:ext cx="2576179" cy="149787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7E75F9F-D953-4D52-9CDD-FAAACE199D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6698" y="4766106"/>
            <a:ext cx="1220297" cy="175745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E708ED3-5866-43F1-BC0F-0B7C15FCEA5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8358" y="4556499"/>
            <a:ext cx="1188631" cy="175745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721A270-367A-4321-B707-39EB47821A7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129852" y="4268995"/>
            <a:ext cx="1725027" cy="230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612">
        <p14:reveal/>
      </p:transition>
    </mc:Choice>
    <mc:Fallback xmlns="">
      <p:transition spd="slow" advTm="66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D72C984-DE2C-4E9A-980D-45E4B83B6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9792" y="615221"/>
            <a:ext cx="5033175" cy="562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1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612">
        <p:split orient="vert"/>
      </p:transition>
    </mc:Choice>
    <mc:Fallback xmlns="">
      <p:transition spd="slow" advTm="661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FEC99C8E-AD94-4582-A1DC-A320DF09A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594" y="199417"/>
            <a:ext cx="10132945" cy="17558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b="1" dirty="0"/>
              <a:t>E dire a tutti quanti che</a:t>
            </a:r>
          </a:p>
          <a:p>
            <a:pPr marL="0" indent="0" algn="ctr">
              <a:buNone/>
            </a:pPr>
            <a:r>
              <a:rPr lang="it-IT" sz="2400" b="1" dirty="0"/>
              <a:t>#andrà tutto bene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66A43C6-6E76-4E85-929D-872E9C76E1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513606">
            <a:off x="835301" y="234740"/>
            <a:ext cx="1750980" cy="278928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6940654-2CEE-45DF-AAB0-A54C489085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300176" y="4837706"/>
            <a:ext cx="1591647" cy="230789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80F0D80-90D2-437B-A392-D3E1FB1A91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8358" y="4902740"/>
            <a:ext cx="2519924" cy="1755843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06E239DD-81D6-422A-9C13-7A664C4D1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31637" y="216810"/>
            <a:ext cx="2296189" cy="17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EBEF90D-E933-424D-9103-63B95F51D7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6070" y="2546215"/>
            <a:ext cx="1468877" cy="190954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4FBDA8E-95E0-4707-B430-F82D8936A1C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7308" y="1955260"/>
            <a:ext cx="3301467" cy="240615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F801B09-A312-4FA5-88A3-82CF133E1D8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918" y="4634208"/>
            <a:ext cx="1935805" cy="135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612">
        <p15:prstTrans prst="curtains"/>
      </p:transition>
    </mc:Choice>
    <mc:Fallback xmlns="">
      <p:transition spd="slow" advTm="6612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68BBA79B-04E1-4D89-847F-9EE139AEE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175" y="2079499"/>
            <a:ext cx="2268460" cy="1701345"/>
          </a:xfr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739E5C3-E7FA-4273-9493-FF6C0F6C4CBC}"/>
              </a:ext>
            </a:extLst>
          </p:cNvPr>
          <p:cNvSpPr txBox="1"/>
          <p:nvPr/>
        </p:nvSpPr>
        <p:spPr>
          <a:xfrm>
            <a:off x="1073426" y="477078"/>
            <a:ext cx="97403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    …e torneremo a ridere, abbracciarci, </a:t>
            </a:r>
          </a:p>
          <a:p>
            <a:pPr algn="ctr"/>
            <a:r>
              <a:rPr lang="it-IT" sz="2800" dirty="0"/>
              <a:t>apprendere e comprendere </a:t>
            </a:r>
          </a:p>
          <a:p>
            <a:pPr algn="ctr"/>
            <a:r>
              <a:rPr lang="it-IT" sz="2800" dirty="0"/>
              <a:t>tra i banchi della </a:t>
            </a:r>
            <a:r>
              <a:rPr lang="it-IT" sz="2800"/>
              <a:t>nostra scuola…</a:t>
            </a:r>
            <a:endParaRPr lang="it-IT" sz="28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DAEA557-A4E8-47F2-A5DD-997C79B4B2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582" y="3392342"/>
            <a:ext cx="2757082" cy="206781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9028C74-B4DF-4B82-AD76-18E6FCD02A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3460" y="1862073"/>
            <a:ext cx="2679280" cy="200946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A44E3BB-DC99-4405-838E-DDD795783F8B}"/>
              </a:ext>
            </a:extLst>
          </p:cNvPr>
          <p:cNvSpPr txBox="1"/>
          <p:nvPr/>
        </p:nvSpPr>
        <p:spPr>
          <a:xfrm>
            <a:off x="6675973" y="5971430"/>
            <a:ext cx="3517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…a presto!</a:t>
            </a:r>
          </a:p>
        </p:txBody>
      </p:sp>
    </p:spTree>
    <p:extLst>
      <p:ext uri="{BB962C8B-B14F-4D97-AF65-F5344CB8AC3E}">
        <p14:creationId xmlns:p14="http://schemas.microsoft.com/office/powerpoint/2010/main" val="396836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612">
        <p:circle/>
      </p:transition>
    </mc:Choice>
    <mc:Fallback xmlns="">
      <p:transition spd="slow" advTm="661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|1|2.4|2.4|2.5"/>
</p:tagLst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243441"/>
      </a:dk2>
      <a:lt2>
        <a:srgbClr val="E2E8E3"/>
      </a:lt2>
      <a:accent1>
        <a:srgbClr val="E729D4"/>
      </a:accent1>
      <a:accent2>
        <a:srgbClr val="9917D5"/>
      </a:accent2>
      <a:accent3>
        <a:srgbClr val="6738E8"/>
      </a:accent3>
      <a:accent4>
        <a:srgbClr val="364FDB"/>
      </a:accent4>
      <a:accent5>
        <a:srgbClr val="2994E7"/>
      </a:accent5>
      <a:accent6>
        <a:srgbClr val="14B6B9"/>
      </a:accent6>
      <a:hlink>
        <a:srgbClr val="4D7CC3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70</Words>
  <Application>Microsoft Office PowerPoint</Application>
  <PresentationFormat>Widescreen</PresentationFormat>
  <Paragraphs>13</Paragraphs>
  <Slides>9</Slides>
  <Notes>0</Notes>
  <HiddenSlides>0</HiddenSlides>
  <MMClips>1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Arial</vt:lpstr>
      <vt:lpstr>Century Gothic</vt:lpstr>
      <vt:lpstr>Elephant</vt:lpstr>
      <vt:lpstr>Goudy Old Style</vt:lpstr>
      <vt:lpstr>Wingdings 3</vt:lpstr>
      <vt:lpstr>BrushVTI</vt:lpstr>
      <vt:lpstr>Sezione</vt:lpstr>
      <vt:lpstr>Document</vt:lpstr>
      <vt:lpstr>Buona Pasqua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Buona Pasqua</dc:title>
  <dc:creator>Giuseppina Panichella</dc:creator>
  <cp:lastModifiedBy>Giuseppina Panichella</cp:lastModifiedBy>
  <cp:revision>21</cp:revision>
  <dcterms:created xsi:type="dcterms:W3CDTF">2020-04-07T17:30:14Z</dcterms:created>
  <dcterms:modified xsi:type="dcterms:W3CDTF">2020-04-10T09:18:14Z</dcterms:modified>
</cp:coreProperties>
</file>